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3" r:id="rId2"/>
    <p:sldId id="324" r:id="rId3"/>
    <p:sldId id="325" r:id="rId4"/>
    <p:sldId id="326" r:id="rId5"/>
    <p:sldId id="327" r:id="rId6"/>
    <p:sldId id="328" r:id="rId7"/>
    <p:sldId id="329" r:id="rId8"/>
    <p:sldId id="330" r:id="rId9"/>
    <p:sldId id="331" r:id="rId10"/>
    <p:sldId id="332" r:id="rId11"/>
    <p:sldId id="333" r:id="rId12"/>
    <p:sldId id="334" r:id="rId13"/>
    <p:sldId id="335" r:id="rId14"/>
    <p:sldId id="336" r:id="rId15"/>
    <p:sldId id="337" r:id="rId16"/>
    <p:sldId id="338" r:id="rId17"/>
    <p:sldId id="339" r:id="rId18"/>
    <p:sldId id="340" r:id="rId19"/>
    <p:sldId id="341" r:id="rId20"/>
    <p:sldId id="342" r:id="rId21"/>
    <p:sldId id="343" r:id="rId22"/>
    <p:sldId id="344" r:id="rId23"/>
    <p:sldId id="345" r:id="rId24"/>
    <p:sldId id="346" r:id="rId25"/>
    <p:sldId id="347" r:id="rId26"/>
    <p:sldId id="348" r:id="rId27"/>
    <p:sldId id="349" r:id="rId28"/>
    <p:sldId id="350" r:id="rId29"/>
    <p:sldId id="351" r:id="rId30"/>
    <p:sldId id="352" r:id="rId31"/>
    <p:sldId id="353" r:id="rId32"/>
    <p:sldId id="354" r:id="rId33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2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79962-3D4C-2A4A-2371-7AD6DB2048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65B729-2313-7977-BA79-3C2D5D667E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173CC8-9F0F-F0B6-D276-1BFA7CF66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4989-F7A1-4C69-A1DB-692AACCC1D6A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E0580B-4FD5-1171-1BB0-1D2E3EA82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9E9ED-D2C5-F274-CB7A-8C60307B6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05E5-0893-4EA0-8264-9A5796D31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728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99567-2A8B-29DA-01B6-40B0BE26E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915C3A-D873-61A8-509C-3EB5DECFAE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3835E-FCE1-ECB3-4679-C6DC60B43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4989-F7A1-4C69-A1DB-692AACCC1D6A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55DA3C-A909-0A86-132B-1DB241B33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153DA-DBA0-8690-0808-F16925112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05E5-0893-4EA0-8264-9A5796D31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44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761627-1EBB-E643-AD25-50BC74333D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46D28D-1289-BD1E-C354-1FFE5F49F7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AAB1F3-30C1-10CD-517F-9CBB76258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4989-F7A1-4C69-A1DB-692AACCC1D6A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87DA5-3B23-FAE8-07D6-58DC73865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4017B-26C6-65CE-7F73-557EEF85A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05E5-0893-4EA0-8264-9A5796D31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802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DF590-8918-39D9-E8FC-F62CF9794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3D4EA-3B21-0655-5B41-958DD0A166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A1D23-F831-9806-E95F-7DFCAB460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4989-F7A1-4C69-A1DB-692AACCC1D6A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970563-9AE3-C6B7-1A72-33D884155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C79B7-7440-C35B-06FC-A1D95EA41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05E5-0893-4EA0-8264-9A5796D31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387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3D702-580B-EC87-9EF2-B69F59C62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788419-02B6-BFC7-0E58-6CBFAAAAF0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C2DD9-4D9C-1E28-67D0-7AFAA9571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4989-F7A1-4C69-A1DB-692AACCC1D6A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89A22-E4C1-2D93-368F-82B857238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D0AEE-70D3-0FAC-3A48-8703F871F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05E5-0893-4EA0-8264-9A5796D31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805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F772D-67C2-5505-C2D3-C5637C5B5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7AAF5-B32A-2F5C-D075-CE0246CBE9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D5A665-44A9-9E4B-6950-0B4F8C9A77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450AB3-55AA-7CFE-AB98-D9627EDD4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4989-F7A1-4C69-A1DB-692AACCC1D6A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FBBF15-4824-719F-9D5C-554D6BC38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BDB9D6-4AA3-B7DB-FE58-CAA874344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05E5-0893-4EA0-8264-9A5796D31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703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F8F5D-C750-02C2-A6F4-7D0EC9A01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0D4DC-7B47-A44B-FAA3-ED0A84BD9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0DBA1D-E907-5EA2-3BE5-99555905C1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E59432-F2D7-2803-7F67-7C40EEAE05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1127DD-7BA3-E225-2333-F89A2AE853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EF7E40-B935-F252-1AD2-BB39EF192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4989-F7A1-4C69-A1DB-692AACCC1D6A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E5F2F5-3F45-DB4F-5859-789F22203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1CC170-A233-6C4D-8ABF-B7F2D9099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05E5-0893-4EA0-8264-9A5796D31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278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89F7B-94BA-58E5-0894-B5245CE7E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9B7346-1629-09ED-7539-567233614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4989-F7A1-4C69-A1DB-692AACCC1D6A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79A27F-3A93-0572-049D-8DB8EF12C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6CA4C0-83FA-AD8E-2592-E04444E3C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05E5-0893-4EA0-8264-9A5796D31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107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0E5798-4C64-C581-BA6B-6CF7C76DF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4989-F7A1-4C69-A1DB-692AACCC1D6A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977FA5-5518-0F74-2F5E-465A844F8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F16F4-7EDB-EAD8-C74E-D14323703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05E5-0893-4EA0-8264-9A5796D31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417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FA253-7FEC-B8C5-A602-0A5A38DA2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C72A46-EAEE-45CA-195B-5EBA5B4DF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CF4BA2-FD36-64FD-7CB6-13F2EE597A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C00271-7B19-C33D-2F02-04AEAE646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4989-F7A1-4C69-A1DB-692AACCC1D6A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E2D933-F273-ABCC-5016-ED106584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B53980-2320-B658-B775-9759E91F8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05E5-0893-4EA0-8264-9A5796D31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161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8F1D7-B16E-08EF-D7A5-6C1CECD2F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CAB5E8-43F1-C793-2208-BED1B4B357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BD2C7D-F425-5673-779B-107A25A8DE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5DA074-263F-43CA-3420-33CCCE770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534989-F7A1-4C69-A1DB-692AACCC1D6A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1588AB-1AD0-ED4D-7F43-7DC1FBDF4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03E436-0E4C-80DF-CCB1-674CD3EEC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DF05E5-0893-4EA0-8264-9A5796D31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81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4CEE17-34B9-2438-ED3C-5393871F6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ABC296-BA15-F717-C438-07BCE2B12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C507E-BC55-1C71-3FB5-E6CA923331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534989-F7A1-4C69-A1DB-692AACCC1D6A}" type="datetimeFigureOut">
              <a:rPr lang="en-US" smtClean="0"/>
              <a:t>12/7/2024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89B1C-1921-2482-8A18-2BA175345E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7B17C-56E5-86CE-8869-5FBBCBD4C4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DF05E5-0893-4EA0-8264-9A5796D315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011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5053025.MP">
            <a:extLst>
              <a:ext uri="{FF2B5EF4-FFF2-40B4-BE49-F238E27FC236}">
                <a16:creationId xmlns:a16="http://schemas.microsoft.com/office/drawing/2014/main" id="{446CC4EE-3E26-0200-98D0-5AF4B4E750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65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5114689.MP">
            <a:extLst>
              <a:ext uri="{FF2B5EF4-FFF2-40B4-BE49-F238E27FC236}">
                <a16:creationId xmlns:a16="http://schemas.microsoft.com/office/drawing/2014/main" id="{A333B6FC-DE6F-D489-96C2-FA8290F719E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54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5116543">
            <a:extLst>
              <a:ext uri="{FF2B5EF4-FFF2-40B4-BE49-F238E27FC236}">
                <a16:creationId xmlns:a16="http://schemas.microsoft.com/office/drawing/2014/main" id="{8CE0E332-1A44-91FA-85BD-8DCC5C9363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81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5118455.MP">
            <a:extLst>
              <a:ext uri="{FF2B5EF4-FFF2-40B4-BE49-F238E27FC236}">
                <a16:creationId xmlns:a16="http://schemas.microsoft.com/office/drawing/2014/main" id="{E7C60776-193E-32C1-F1A6-6C17498AA6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037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5120342.MP">
            <a:extLst>
              <a:ext uri="{FF2B5EF4-FFF2-40B4-BE49-F238E27FC236}">
                <a16:creationId xmlns:a16="http://schemas.microsoft.com/office/drawing/2014/main" id="{9535AA54-0177-9F66-263F-A4D8BBCC83D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474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5122332">
            <a:extLst>
              <a:ext uri="{FF2B5EF4-FFF2-40B4-BE49-F238E27FC236}">
                <a16:creationId xmlns:a16="http://schemas.microsoft.com/office/drawing/2014/main" id="{E617C7F5-0A1A-C157-2B7E-6141608A79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420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5128074">
            <a:extLst>
              <a:ext uri="{FF2B5EF4-FFF2-40B4-BE49-F238E27FC236}">
                <a16:creationId xmlns:a16="http://schemas.microsoft.com/office/drawing/2014/main" id="{99035A0B-D67C-4725-160E-68B4B9F6AF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92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5130049">
            <a:extLst>
              <a:ext uri="{FF2B5EF4-FFF2-40B4-BE49-F238E27FC236}">
                <a16:creationId xmlns:a16="http://schemas.microsoft.com/office/drawing/2014/main" id="{D7EBC2BF-FD5C-C8AC-BB49-6927303173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970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5132099">
            <a:extLst>
              <a:ext uri="{FF2B5EF4-FFF2-40B4-BE49-F238E27FC236}">
                <a16:creationId xmlns:a16="http://schemas.microsoft.com/office/drawing/2014/main" id="{ECE2FD2F-2ECB-140D-D096-9A773115948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875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5135343">
            <a:extLst>
              <a:ext uri="{FF2B5EF4-FFF2-40B4-BE49-F238E27FC236}">
                <a16:creationId xmlns:a16="http://schemas.microsoft.com/office/drawing/2014/main" id="{4BDE5262-3975-80AB-6834-EAB9CEBEBB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553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5137376">
            <a:extLst>
              <a:ext uri="{FF2B5EF4-FFF2-40B4-BE49-F238E27FC236}">
                <a16:creationId xmlns:a16="http://schemas.microsoft.com/office/drawing/2014/main" id="{038E57C2-30B7-6238-246E-85D3D74602A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68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5055271">
            <a:extLst>
              <a:ext uri="{FF2B5EF4-FFF2-40B4-BE49-F238E27FC236}">
                <a16:creationId xmlns:a16="http://schemas.microsoft.com/office/drawing/2014/main" id="{21F2EE22-C8E6-75F5-0B79-A44A20758F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39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5139454">
            <a:extLst>
              <a:ext uri="{FF2B5EF4-FFF2-40B4-BE49-F238E27FC236}">
                <a16:creationId xmlns:a16="http://schemas.microsoft.com/office/drawing/2014/main" id="{DEA306C9-32F2-E255-9164-E4F2D708EA6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3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5144882">
            <a:extLst>
              <a:ext uri="{FF2B5EF4-FFF2-40B4-BE49-F238E27FC236}">
                <a16:creationId xmlns:a16="http://schemas.microsoft.com/office/drawing/2014/main" id="{A4CD5F12-CD52-07DA-9C3F-A6E8F0AF61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88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5150377.MP">
            <a:extLst>
              <a:ext uri="{FF2B5EF4-FFF2-40B4-BE49-F238E27FC236}">
                <a16:creationId xmlns:a16="http://schemas.microsoft.com/office/drawing/2014/main" id="{41B13666-B62E-5BC8-B8E7-D2DC814632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886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5153356.MP">
            <a:extLst>
              <a:ext uri="{FF2B5EF4-FFF2-40B4-BE49-F238E27FC236}">
                <a16:creationId xmlns:a16="http://schemas.microsoft.com/office/drawing/2014/main" id="{B4212024-415A-F9EF-0F0B-B73A826B829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373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5244663.MP">
            <a:extLst>
              <a:ext uri="{FF2B5EF4-FFF2-40B4-BE49-F238E27FC236}">
                <a16:creationId xmlns:a16="http://schemas.microsoft.com/office/drawing/2014/main" id="{C1CF27C1-543F-F02E-04B9-097B9F76695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807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5252827.MP">
            <a:extLst>
              <a:ext uri="{FF2B5EF4-FFF2-40B4-BE49-F238E27FC236}">
                <a16:creationId xmlns:a16="http://schemas.microsoft.com/office/drawing/2014/main" id="{4DA49714-6BB0-6561-24A1-8C4957956C4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3078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5335625.MP">
            <a:extLst>
              <a:ext uri="{FF2B5EF4-FFF2-40B4-BE49-F238E27FC236}">
                <a16:creationId xmlns:a16="http://schemas.microsoft.com/office/drawing/2014/main" id="{73D3704A-418A-3F82-A3A2-0F2BE21032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5202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5340469">
            <a:extLst>
              <a:ext uri="{FF2B5EF4-FFF2-40B4-BE49-F238E27FC236}">
                <a16:creationId xmlns:a16="http://schemas.microsoft.com/office/drawing/2014/main" id="{C2A3279D-12DD-B047-4A83-F0E606AD9C1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101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5432457">
            <a:extLst>
              <a:ext uri="{FF2B5EF4-FFF2-40B4-BE49-F238E27FC236}">
                <a16:creationId xmlns:a16="http://schemas.microsoft.com/office/drawing/2014/main" id="{DC01FEA4-CB3E-C9C5-16D4-48126A1CF79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7188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0236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5629396.MP">
            <a:extLst>
              <a:ext uri="{FF2B5EF4-FFF2-40B4-BE49-F238E27FC236}">
                <a16:creationId xmlns:a16="http://schemas.microsoft.com/office/drawing/2014/main" id="{A52C1EE2-F96E-4B68-7AAD-28BEC471DD8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5058502">
            <a:extLst>
              <a:ext uri="{FF2B5EF4-FFF2-40B4-BE49-F238E27FC236}">
                <a16:creationId xmlns:a16="http://schemas.microsoft.com/office/drawing/2014/main" id="{80632936-EA3A-7350-FC51-83665A042E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150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5640208.MP">
            <a:extLst>
              <a:ext uri="{FF2B5EF4-FFF2-40B4-BE49-F238E27FC236}">
                <a16:creationId xmlns:a16="http://schemas.microsoft.com/office/drawing/2014/main" id="{23FF438C-0BB4-29B3-6686-90AB69B96F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7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5643493.MP">
            <a:extLst>
              <a:ext uri="{FF2B5EF4-FFF2-40B4-BE49-F238E27FC236}">
                <a16:creationId xmlns:a16="http://schemas.microsoft.com/office/drawing/2014/main" id="{F30067D9-E4ED-EED5-8E93-AB65BDF8154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7615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5647104.MP">
            <a:extLst>
              <a:ext uri="{FF2B5EF4-FFF2-40B4-BE49-F238E27FC236}">
                <a16:creationId xmlns:a16="http://schemas.microsoft.com/office/drawing/2014/main" id="{E403438D-B014-8330-8AA0-92F6990E755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417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5100516">
            <a:extLst>
              <a:ext uri="{FF2B5EF4-FFF2-40B4-BE49-F238E27FC236}">
                <a16:creationId xmlns:a16="http://schemas.microsoft.com/office/drawing/2014/main" id="{CB4A2C2B-9C6A-11F2-E9E8-5D38DC152A3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130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5102456">
            <a:extLst>
              <a:ext uri="{FF2B5EF4-FFF2-40B4-BE49-F238E27FC236}">
                <a16:creationId xmlns:a16="http://schemas.microsoft.com/office/drawing/2014/main" id="{3F9129C4-085C-36A1-5A27-1837DD53BD0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36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5104282">
            <a:extLst>
              <a:ext uri="{FF2B5EF4-FFF2-40B4-BE49-F238E27FC236}">
                <a16:creationId xmlns:a16="http://schemas.microsoft.com/office/drawing/2014/main" id="{D745DF76-A1DE-03B0-63F8-D87C78E518D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311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5106143">
            <a:extLst>
              <a:ext uri="{FF2B5EF4-FFF2-40B4-BE49-F238E27FC236}">
                <a16:creationId xmlns:a16="http://schemas.microsoft.com/office/drawing/2014/main" id="{F593B22D-B149-1EB5-908B-797AC28A6E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85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5111099.MP">
            <a:extLst>
              <a:ext uri="{FF2B5EF4-FFF2-40B4-BE49-F238E27FC236}">
                <a16:creationId xmlns:a16="http://schemas.microsoft.com/office/drawing/2014/main" id="{FC798616-4139-7150-37B3-1FB2BCE450C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22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XL_20240530_155112917.MP">
            <a:extLst>
              <a:ext uri="{FF2B5EF4-FFF2-40B4-BE49-F238E27FC236}">
                <a16:creationId xmlns:a16="http://schemas.microsoft.com/office/drawing/2014/main" id="{849E441C-9339-1CC1-33DE-51D67F98669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443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0</Words>
  <Application>Microsoft Office PowerPoint</Application>
  <PresentationFormat>Widescreen</PresentationFormat>
  <Paragraphs>0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FAMILY</dc:creator>
  <cp:lastModifiedBy>FAMILY</cp:lastModifiedBy>
  <cp:revision>4</cp:revision>
  <dcterms:created xsi:type="dcterms:W3CDTF">2024-12-07T16:10:43Z</dcterms:created>
  <dcterms:modified xsi:type="dcterms:W3CDTF">2024-12-07T20:51:12Z</dcterms:modified>
</cp:coreProperties>
</file>